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9a5aba86d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9a5aba86d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99b0dc7620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99b0dc7620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99dcdb04d7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99dcdb04d7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99dcdb04d7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99dcdb04d7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99b0dc7620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99b0dc7620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99dcdb04d7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99dcdb04d7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99b0dc7620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99b0dc762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99b0dc7620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99b0dc7620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99b0dc7620_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99b0dc7620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LOBG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League Of Battle Ground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 txBox="1"/>
          <p:nvPr>
            <p:ph type="title"/>
          </p:nvPr>
        </p:nvSpPr>
        <p:spPr>
          <a:xfrm>
            <a:off x="0" y="15800"/>
            <a:ext cx="91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끝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7" name="Google Shape;137;p22"/>
          <p:cNvSpPr/>
          <p:nvPr/>
        </p:nvSpPr>
        <p:spPr>
          <a:xfrm>
            <a:off x="1755225" y="2178375"/>
            <a:ext cx="5221500" cy="10428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FFD966"/>
                </a:solidFill>
                <a:latin typeface="Malgun Gothic"/>
                <a:ea typeface="Malgun Gothic"/>
                <a:cs typeface="Malgun Gothic"/>
                <a:sym typeface="Malgun Gothic"/>
              </a:rPr>
              <a:t>※ 주의 </a:t>
            </a:r>
            <a:r>
              <a:rPr lang="ko">
                <a:solidFill>
                  <a:srgbClr val="FFD966"/>
                </a:solidFill>
                <a:latin typeface="Malgun Gothic"/>
                <a:ea typeface="Malgun Gothic"/>
                <a:cs typeface="Malgun Gothic"/>
                <a:sym typeface="Malgun Gothic"/>
              </a:rPr>
              <a:t>지나친 게임은 건강에 위험할 수 있습니다. ※</a:t>
            </a:r>
            <a:endParaRPr>
              <a:solidFill>
                <a:srgbClr val="FFD966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FFD966"/>
                </a:solidFill>
                <a:latin typeface="Malgun Gothic"/>
                <a:ea typeface="Malgun Gothic"/>
                <a:cs typeface="Malgun Gothic"/>
                <a:sym typeface="Malgun Gothic"/>
              </a:rPr>
              <a:t>※ 감사합니다. ※</a:t>
            </a:r>
            <a:endParaRPr>
              <a:solidFill>
                <a:srgbClr val="FFD966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0" y="-12175"/>
            <a:ext cx="91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컨셉 및 시스템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61000" y="1386800"/>
            <a:ext cx="4141200" cy="3311400"/>
          </a:xfrm>
          <a:prstGeom prst="rect">
            <a:avLst/>
          </a:prstGeom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algun Gothic"/>
              <a:buChar char="●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Concept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Char char="○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장르: MOBA </a:t>
            </a:r>
            <a:r>
              <a:rPr lang="ko" sz="1000">
                <a:latin typeface="Malgun Gothic"/>
                <a:ea typeface="Malgun Gothic"/>
                <a:cs typeface="Malgun Gothic"/>
                <a:sym typeface="Malgun Gothic"/>
              </a:rPr>
              <a:t>(Multiplayer Online Battle Arena)</a:t>
            </a:r>
            <a:endParaRPr sz="10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Char char="○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시점: TPS(VR - FPS)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Char char="○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아트: 미정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Char char="○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레퍼런스:</a:t>
            </a:r>
            <a:br>
              <a:rPr lang="ko">
                <a:latin typeface="Malgun Gothic"/>
                <a:ea typeface="Malgun Gothic"/>
                <a:cs typeface="Malgun Gothic"/>
                <a:sym typeface="Malgun Gothic"/>
              </a:rPr>
            </a:b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롤(히오스) 규칙 + FPS 시점 전투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Font typeface="Malgun Gothic"/>
              <a:buChar char="●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Workflow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Char char="○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기본 작업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Char char="○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추가 컨텐츠, 시스템 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4641805" y="1386800"/>
            <a:ext cx="4141200" cy="3311400"/>
          </a:xfrm>
          <a:prstGeom prst="rect">
            <a:avLst/>
          </a:prstGeom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algun Gothic"/>
              <a:buChar char="●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시스템 요약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Char char="○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캐릭터, AI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Char char="■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애니메이션 및 전투, 적 감지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Char char="○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인터렉션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Char char="■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피아식별 및 아군 교체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Char char="■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무기 변경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Char char="○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데이터 관리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Char char="■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유저 접속 관리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Char char="■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유저 성적 판정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Char char="○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UI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Char char="■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채팅 및 주요 정보 출력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13716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3" name="Google Shape;63;p14"/>
          <p:cNvSpPr txBox="1"/>
          <p:nvPr>
            <p:ph type="title"/>
          </p:nvPr>
        </p:nvSpPr>
        <p:spPr>
          <a:xfrm>
            <a:off x="311700" y="814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latin typeface="Malgun Gothic"/>
                <a:ea typeface="Malgun Gothic"/>
                <a:cs typeface="Malgun Gothic"/>
                <a:sym typeface="Malgun Gothic"/>
              </a:rPr>
              <a:t>요약</a:t>
            </a:r>
            <a:endParaRPr sz="24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0" y="-12175"/>
            <a:ext cx="91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컨셉 및 시스템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814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latin typeface="Malgun Gothic"/>
                <a:ea typeface="Malgun Gothic"/>
                <a:cs typeface="Malgun Gothic"/>
                <a:sym typeface="Malgun Gothic"/>
              </a:rPr>
              <a:t>장르 컨셉: (MOBA + FPS, 파라곤)</a:t>
            </a:r>
            <a:endParaRPr sz="24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4150" y="1593975"/>
            <a:ext cx="5365949" cy="301830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/>
          <p:nvPr/>
        </p:nvSpPr>
        <p:spPr>
          <a:xfrm>
            <a:off x="6078675" y="1514100"/>
            <a:ext cx="1180200" cy="15660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0" y="-12175"/>
            <a:ext cx="91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컨셉 및 시스템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814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latin typeface="Malgun Gothic"/>
                <a:ea typeface="Malgun Gothic"/>
                <a:cs typeface="Malgun Gothic"/>
                <a:sym typeface="Malgun Gothic"/>
              </a:rPr>
              <a:t>기본 룰: </a:t>
            </a:r>
            <a:endParaRPr sz="24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78" name="Google Shape;78;p16"/>
          <p:cNvGrpSpPr/>
          <p:nvPr/>
        </p:nvGrpSpPr>
        <p:grpSpPr>
          <a:xfrm>
            <a:off x="789400" y="1453000"/>
            <a:ext cx="7225575" cy="2608650"/>
            <a:chOff x="838700" y="1720175"/>
            <a:chExt cx="7225575" cy="2608650"/>
          </a:xfrm>
        </p:grpSpPr>
        <p:sp>
          <p:nvSpPr>
            <p:cNvPr id="79" name="Google Shape;79;p16"/>
            <p:cNvSpPr/>
            <p:nvPr/>
          </p:nvSpPr>
          <p:spPr>
            <a:xfrm>
              <a:off x="838700" y="2651550"/>
              <a:ext cx="764400" cy="764400"/>
            </a:xfrm>
            <a:prstGeom prst="roundRect">
              <a:avLst>
                <a:gd fmla="val 16667" name="adj"/>
              </a:avLst>
            </a:prstGeom>
            <a:solidFill>
              <a:srgbClr val="CFE2F3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>
                  <a:latin typeface="Malgun Gothic"/>
                  <a:ea typeface="Malgun Gothic"/>
                  <a:cs typeface="Malgun Gothic"/>
                  <a:sym typeface="Malgun Gothic"/>
                </a:rPr>
                <a:t>Player1</a:t>
              </a:r>
              <a:endParaRPr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0" name="Google Shape;80;p16"/>
            <p:cNvSpPr/>
            <p:nvPr/>
          </p:nvSpPr>
          <p:spPr>
            <a:xfrm>
              <a:off x="7299875" y="2651550"/>
              <a:ext cx="764400" cy="764400"/>
            </a:xfrm>
            <a:prstGeom prst="roundRect">
              <a:avLst>
                <a:gd fmla="val 16667" name="adj"/>
              </a:avLst>
            </a:prstGeom>
            <a:solidFill>
              <a:srgbClr val="E6B8A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>
                  <a:latin typeface="Malgun Gothic"/>
                  <a:ea typeface="Malgun Gothic"/>
                  <a:cs typeface="Malgun Gothic"/>
                  <a:sym typeface="Malgun Gothic"/>
                </a:rPr>
                <a:t>Player2</a:t>
              </a:r>
              <a:endParaRPr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1" name="Google Shape;81;p16"/>
            <p:cNvSpPr/>
            <p:nvPr/>
          </p:nvSpPr>
          <p:spPr>
            <a:xfrm>
              <a:off x="4152700" y="1720175"/>
              <a:ext cx="764400" cy="764400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>
                  <a:latin typeface="Malgun Gothic"/>
                  <a:ea typeface="Malgun Gothic"/>
                  <a:cs typeface="Malgun Gothic"/>
                  <a:sym typeface="Malgun Gothic"/>
                </a:rPr>
                <a:t>중앙</a:t>
              </a:r>
              <a:endParaRPr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2" name="Google Shape;82;p16"/>
            <p:cNvSpPr/>
            <p:nvPr/>
          </p:nvSpPr>
          <p:spPr>
            <a:xfrm>
              <a:off x="4152700" y="3564425"/>
              <a:ext cx="764400" cy="764400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>
                  <a:latin typeface="Malgun Gothic"/>
                  <a:ea typeface="Malgun Gothic"/>
                  <a:cs typeface="Malgun Gothic"/>
                  <a:sym typeface="Malgun Gothic"/>
                </a:rPr>
                <a:t>중앙</a:t>
              </a:r>
              <a:endParaRPr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3" name="Google Shape;83;p16"/>
            <p:cNvSpPr/>
            <p:nvPr/>
          </p:nvSpPr>
          <p:spPr>
            <a:xfrm rot="-900059">
              <a:off x="1892603" y="2202572"/>
              <a:ext cx="1655104" cy="281986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CFE2F3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4" name="Google Shape;84;p16"/>
            <p:cNvSpPr/>
            <p:nvPr/>
          </p:nvSpPr>
          <p:spPr>
            <a:xfrm rot="900059">
              <a:off x="1926340" y="3564451"/>
              <a:ext cx="1655104" cy="281986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CFE2F3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5" name="Google Shape;85;p16"/>
            <p:cNvSpPr/>
            <p:nvPr/>
          </p:nvSpPr>
          <p:spPr>
            <a:xfrm flipH="1" rot="861875">
              <a:off x="5262283" y="2211376"/>
              <a:ext cx="1726785" cy="282857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E6B8A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6" name="Google Shape;86;p16"/>
            <p:cNvSpPr/>
            <p:nvPr/>
          </p:nvSpPr>
          <p:spPr>
            <a:xfrm flipH="1" rot="-861875">
              <a:off x="5226893" y="3573264"/>
              <a:ext cx="1726785" cy="282857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E6B8A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87" name="Google Shape;87;p16"/>
          <p:cNvSpPr txBox="1"/>
          <p:nvPr>
            <p:ph idx="1" type="body"/>
          </p:nvPr>
        </p:nvSpPr>
        <p:spPr>
          <a:xfrm>
            <a:off x="311700" y="4141900"/>
            <a:ext cx="8315400" cy="735900"/>
          </a:xfrm>
          <a:prstGeom prst="rect">
            <a:avLst/>
          </a:prstGeom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lgun Gothic"/>
              <a:buChar char="●"/>
            </a:pPr>
            <a:r>
              <a:rPr lang="ko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적 본진을 먼저 부수는 플레이어 승리</a:t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lgun Gothic"/>
              <a:buChar char="●"/>
            </a:pPr>
            <a:r>
              <a:rPr lang="ko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일정 시간이 지나면 점수가 높은 플레이어 승리</a:t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lgun Gothic"/>
              <a:buChar char="●"/>
            </a:pPr>
            <a:r>
              <a:rPr lang="ko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점수 요소는 중앙 점령시간, 킬, 데스</a:t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>
            <p:ph type="title"/>
          </p:nvPr>
        </p:nvSpPr>
        <p:spPr>
          <a:xfrm>
            <a:off x="0" y="15800"/>
            <a:ext cx="91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컨셉 및 시스템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3" name="Google Shape;93;p17"/>
          <p:cNvSpPr/>
          <p:nvPr/>
        </p:nvSpPr>
        <p:spPr>
          <a:xfrm>
            <a:off x="1227200" y="1863775"/>
            <a:ext cx="1716300" cy="17163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latin typeface="Malgun Gothic"/>
                <a:ea typeface="Malgun Gothic"/>
                <a:cs typeface="Malgun Gothic"/>
                <a:sym typeface="Malgun Gothic"/>
              </a:rPr>
              <a:t>Title</a:t>
            </a:r>
            <a:endParaRPr sz="24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4" name="Google Shape;94;p17"/>
          <p:cNvSpPr/>
          <p:nvPr/>
        </p:nvSpPr>
        <p:spPr>
          <a:xfrm>
            <a:off x="3635613" y="1863775"/>
            <a:ext cx="1716300" cy="17163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latin typeface="Malgun Gothic"/>
                <a:ea typeface="Malgun Gothic"/>
                <a:cs typeface="Malgun Gothic"/>
                <a:sym typeface="Malgun Gothic"/>
              </a:rPr>
              <a:t>Lobby</a:t>
            </a:r>
            <a:endParaRPr sz="24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5" name="Google Shape;95;p17"/>
          <p:cNvSpPr/>
          <p:nvPr/>
        </p:nvSpPr>
        <p:spPr>
          <a:xfrm>
            <a:off x="6044025" y="1863775"/>
            <a:ext cx="1716300" cy="17163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latin typeface="Malgun Gothic"/>
                <a:ea typeface="Malgun Gothic"/>
                <a:cs typeface="Malgun Gothic"/>
                <a:sym typeface="Malgun Gothic"/>
              </a:rPr>
              <a:t>Battle</a:t>
            </a:r>
            <a:endParaRPr sz="24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6" name="Google Shape;96;p17"/>
          <p:cNvSpPr/>
          <p:nvPr/>
        </p:nvSpPr>
        <p:spPr>
          <a:xfrm>
            <a:off x="3146425" y="2537425"/>
            <a:ext cx="373800" cy="3690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E6913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7" name="Google Shape;97;p17"/>
          <p:cNvSpPr/>
          <p:nvPr/>
        </p:nvSpPr>
        <p:spPr>
          <a:xfrm>
            <a:off x="5460225" y="2546575"/>
            <a:ext cx="475500" cy="3507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E6913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8" name="Google Shape;98;p17"/>
          <p:cNvSpPr txBox="1"/>
          <p:nvPr>
            <p:ph type="title"/>
          </p:nvPr>
        </p:nvSpPr>
        <p:spPr>
          <a:xfrm>
            <a:off x="311700" y="814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latin typeface="Malgun Gothic"/>
                <a:ea typeface="Malgun Gothic"/>
                <a:cs typeface="Malgun Gothic"/>
                <a:sym typeface="Malgun Gothic"/>
              </a:rPr>
              <a:t>Level Flow</a:t>
            </a:r>
            <a:endParaRPr sz="24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/>
          <p:nvPr>
            <p:ph idx="1" type="body"/>
          </p:nvPr>
        </p:nvSpPr>
        <p:spPr>
          <a:xfrm>
            <a:off x="336300" y="1425050"/>
            <a:ext cx="3129900" cy="32286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rgbClr val="FFFFF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>
                <a:solidFill>
                  <a:srgbClr val="CFE2F3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endParaRPr>
              <a:solidFill>
                <a:srgbClr val="CFE2F3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4" name="Google Shape;104;p18"/>
          <p:cNvSpPr txBox="1"/>
          <p:nvPr>
            <p:ph idx="1" type="body"/>
          </p:nvPr>
        </p:nvSpPr>
        <p:spPr>
          <a:xfrm>
            <a:off x="492150" y="1550538"/>
            <a:ext cx="2818200" cy="1184700"/>
          </a:xfrm>
          <a:prstGeom prst="rect">
            <a:avLst/>
          </a:prstGeom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컨셉 정리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5" name="Google Shape;105;p18"/>
          <p:cNvSpPr txBox="1"/>
          <p:nvPr>
            <p:ph type="title"/>
          </p:nvPr>
        </p:nvSpPr>
        <p:spPr>
          <a:xfrm>
            <a:off x="0" y="15800"/>
            <a:ext cx="91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Workflow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6" name="Google Shape;106;p18"/>
          <p:cNvSpPr txBox="1"/>
          <p:nvPr>
            <p:ph type="title"/>
          </p:nvPr>
        </p:nvSpPr>
        <p:spPr>
          <a:xfrm>
            <a:off x="311700" y="814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latin typeface="Malgun Gothic"/>
                <a:ea typeface="Malgun Gothic"/>
                <a:cs typeface="Malgun Gothic"/>
                <a:sym typeface="Malgun Gothic"/>
              </a:rPr>
              <a:t>요약</a:t>
            </a:r>
            <a:endParaRPr sz="24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7" name="Google Shape;107;p18"/>
          <p:cNvSpPr txBox="1"/>
          <p:nvPr>
            <p:ph idx="1" type="body"/>
          </p:nvPr>
        </p:nvSpPr>
        <p:spPr>
          <a:xfrm>
            <a:off x="492150" y="2999363"/>
            <a:ext cx="1266900" cy="1528800"/>
          </a:xfrm>
          <a:prstGeom prst="rect">
            <a:avLst/>
          </a:prstGeom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저장소 생성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8" name="Google Shape;108;p18"/>
          <p:cNvSpPr txBox="1"/>
          <p:nvPr>
            <p:ph idx="1" type="body"/>
          </p:nvPr>
        </p:nvSpPr>
        <p:spPr>
          <a:xfrm>
            <a:off x="4223150" y="1425050"/>
            <a:ext cx="4572000" cy="32286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추가작업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Font typeface="Malgun Gothic"/>
              <a:buChar char="●"/>
            </a:pPr>
            <a:r>
              <a:rPr lang="ko" sz="1400">
                <a:latin typeface="Malgun Gothic"/>
                <a:ea typeface="Malgun Gothic"/>
                <a:cs typeface="Malgun Gothic"/>
                <a:sym typeface="Malgun Gothic"/>
              </a:rPr>
              <a:t>AI</a:t>
            </a:r>
            <a:endParaRPr sz="14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Char char="●"/>
            </a:pPr>
            <a:r>
              <a:rPr lang="ko" sz="1400">
                <a:latin typeface="Malgun Gothic"/>
                <a:ea typeface="Malgun Gothic"/>
                <a:cs typeface="Malgun Gothic"/>
                <a:sym typeface="Malgun Gothic"/>
              </a:rPr>
              <a:t>컨텐츠 추가</a:t>
            </a:r>
            <a:endParaRPr sz="14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Char char="●"/>
            </a:pPr>
            <a:r>
              <a:rPr lang="ko" sz="1400">
                <a:latin typeface="Malgun Gothic"/>
                <a:ea typeface="Malgun Gothic"/>
                <a:cs typeface="Malgun Gothic"/>
                <a:sym typeface="Malgun Gothic"/>
              </a:rPr>
              <a:t>UI 개선</a:t>
            </a:r>
            <a:endParaRPr sz="14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9" name="Google Shape;109;p18"/>
          <p:cNvSpPr/>
          <p:nvPr/>
        </p:nvSpPr>
        <p:spPr>
          <a:xfrm>
            <a:off x="3573775" y="2859300"/>
            <a:ext cx="541800" cy="259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E6913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0" name="Google Shape;110;p18"/>
          <p:cNvSpPr txBox="1"/>
          <p:nvPr>
            <p:ph idx="1" type="body"/>
          </p:nvPr>
        </p:nvSpPr>
        <p:spPr>
          <a:xfrm>
            <a:off x="1996525" y="2999363"/>
            <a:ext cx="1313700" cy="1528800"/>
          </a:xfrm>
          <a:prstGeom prst="rect">
            <a:avLst/>
          </a:prstGeom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기본작업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9"/>
          <p:cNvSpPr txBox="1"/>
          <p:nvPr>
            <p:ph idx="1" type="body"/>
          </p:nvPr>
        </p:nvSpPr>
        <p:spPr>
          <a:xfrm>
            <a:off x="336300" y="1494775"/>
            <a:ext cx="8471400" cy="3074100"/>
          </a:xfrm>
          <a:prstGeom prst="rect">
            <a:avLst/>
          </a:prstGeom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algun Gothic"/>
              <a:buChar char="●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UI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Char char="○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타이틀 - 서버 열기, 접속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Char char="○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로비 - 채팅, 입장 시작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Char char="○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배틀 - HP 시각화, 인터랙션 키 시각화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Font typeface="Malgun Gothic"/>
              <a:buChar char="●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애셋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Char char="○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플레이어 캐릭터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6" name="Google Shape;116;p19"/>
          <p:cNvSpPr txBox="1"/>
          <p:nvPr>
            <p:ph type="title"/>
          </p:nvPr>
        </p:nvSpPr>
        <p:spPr>
          <a:xfrm>
            <a:off x="0" y="15800"/>
            <a:ext cx="91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기본작업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7" name="Google Shape;117;p19"/>
          <p:cNvSpPr txBox="1"/>
          <p:nvPr>
            <p:ph type="title"/>
          </p:nvPr>
        </p:nvSpPr>
        <p:spPr>
          <a:xfrm>
            <a:off x="311700" y="814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latin typeface="Malgun Gothic"/>
                <a:ea typeface="Malgun Gothic"/>
                <a:cs typeface="Malgun Gothic"/>
                <a:sym typeface="Malgun Gothic"/>
              </a:rPr>
              <a:t>레벨 UI 및 애셋</a:t>
            </a:r>
            <a:endParaRPr sz="24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0"/>
          <p:cNvSpPr txBox="1"/>
          <p:nvPr>
            <p:ph type="title"/>
          </p:nvPr>
        </p:nvSpPr>
        <p:spPr>
          <a:xfrm>
            <a:off x="0" y="15800"/>
            <a:ext cx="91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추가작업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3" name="Google Shape;123;p20"/>
          <p:cNvSpPr txBox="1"/>
          <p:nvPr>
            <p:ph type="title"/>
          </p:nvPr>
        </p:nvSpPr>
        <p:spPr>
          <a:xfrm>
            <a:off x="311700" y="814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latin typeface="Malgun Gothic"/>
                <a:ea typeface="Malgun Gothic"/>
                <a:cs typeface="Malgun Gothic"/>
                <a:sym typeface="Malgun Gothic"/>
              </a:rPr>
              <a:t>최우선순위 추가작업</a:t>
            </a:r>
            <a:endParaRPr sz="24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4" name="Google Shape;124;p20"/>
          <p:cNvSpPr txBox="1"/>
          <p:nvPr>
            <p:ph idx="1" type="body"/>
          </p:nvPr>
        </p:nvSpPr>
        <p:spPr>
          <a:xfrm>
            <a:off x="336300" y="1504000"/>
            <a:ext cx="8471400" cy="3064800"/>
          </a:xfrm>
          <a:prstGeom prst="rect">
            <a:avLst/>
          </a:prstGeom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algun Gothic"/>
              <a:buChar char="●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애셋 생성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Char char="○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보스 캐릭터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Font typeface="Malgun Gothic"/>
              <a:buChar char="●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NPC(AI)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Char char="○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미니언 - 적 보스로 이동, 적 발견시 전투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Char char="○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보스 - 적 발견 시 전투, 피격 이펙트 추가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1"/>
          <p:cNvSpPr txBox="1"/>
          <p:nvPr>
            <p:ph type="title"/>
          </p:nvPr>
        </p:nvSpPr>
        <p:spPr>
          <a:xfrm>
            <a:off x="0" y="15800"/>
            <a:ext cx="91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추가작업</a:t>
            </a:r>
            <a:endParaRPr/>
          </a:p>
        </p:txBody>
      </p:sp>
      <p:sp>
        <p:nvSpPr>
          <p:cNvPr id="130" name="Google Shape;130;p21"/>
          <p:cNvSpPr txBox="1"/>
          <p:nvPr>
            <p:ph type="title"/>
          </p:nvPr>
        </p:nvSpPr>
        <p:spPr>
          <a:xfrm>
            <a:off x="311700" y="814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우선순위 순 추가작업</a:t>
            </a:r>
            <a:endParaRPr sz="2400"/>
          </a:p>
        </p:txBody>
      </p:sp>
      <p:sp>
        <p:nvSpPr>
          <p:cNvPr id="131" name="Google Shape;131;p21"/>
          <p:cNvSpPr txBox="1"/>
          <p:nvPr>
            <p:ph idx="1" type="body"/>
          </p:nvPr>
        </p:nvSpPr>
        <p:spPr>
          <a:xfrm>
            <a:off x="336300" y="1504000"/>
            <a:ext cx="8471400" cy="3064800"/>
          </a:xfrm>
          <a:prstGeom prst="rect">
            <a:avLst/>
          </a:prstGeom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도전과제: DB활용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VR: FPS 시점으로 변경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전투 씬 UI 추가: 스코어, 채팅, 적 HP, 결과창, 인벤토리, 미니맵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무기 종류 확장, 스킬, 아이템: 액터 및 애니메이션, 공격범위 시스템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상점: 인터렉션 및 UI (스테이터스 추가)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성장 컨텐츠: Level, Exp, Gold, etc (스테이터스 추가)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심리스 로딩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액터 교환: 시작 시 차량, 또는 비행기에서 번지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